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4219C-2926-4F7D-BD13-9FDB9C27CCB7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BBED0-96D3-4FAB-A6EA-CA0AC817C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5921206" TargetMode="External"/><Relationship Id="rId2" Type="http://schemas.openxmlformats.org/officeDocument/2006/relationships/hyperlink" Target="https://quizlet.com/_5rsf93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1. img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3" r="43"/>
          <a:stretch>
            <a:fillRect/>
          </a:stretch>
        </p:blipFill>
        <p:spPr>
          <a:xfrm>
            <a:off x="899592" y="612774"/>
            <a:ext cx="7344816" cy="540851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depositphotos_64700187-stock-illustration-cartoon-man-daily-activitie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1211" b="11211"/>
          <a:stretch>
            <a:fillRect/>
          </a:stretch>
        </p:blipFill>
        <p:spPr>
          <a:xfrm>
            <a:off x="1115616" y="548680"/>
            <a:ext cx="7416824" cy="5184575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0_51qwldkVxduBrWJA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00" b="12500"/>
          <a:stretch>
            <a:fillRect/>
          </a:stretch>
        </p:blipFill>
        <p:spPr>
          <a:xfrm>
            <a:off x="1403648" y="620688"/>
            <a:ext cx="6624736" cy="439248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6000" b="1" dirty="0" smtClean="0"/>
              <a:t>Daily Routine</a:t>
            </a:r>
            <a:endParaRPr lang="ru-RU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image-1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612774"/>
            <a:ext cx="7200800" cy="512048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ello_html_2d9250f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556" b="3556"/>
          <a:stretch>
            <a:fillRect/>
          </a:stretch>
        </p:blipFill>
        <p:spPr>
          <a:xfrm>
            <a:off x="971600" y="612774"/>
            <a:ext cx="6984776" cy="526449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G_20181209_21463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860042"/>
            <a:ext cx="7848872" cy="501723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0_ab177_fb17b543_orig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9037" r="9037"/>
          <a:stretch>
            <a:fillRect/>
          </a:stretch>
        </p:blipFill>
        <p:spPr>
          <a:xfrm>
            <a:off x="1792288" y="612775"/>
            <a:ext cx="5486400" cy="346429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93096"/>
            <a:ext cx="5486400" cy="187910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Homework</a:t>
            </a:r>
          </a:p>
          <a:p>
            <a:r>
              <a:rPr lang="en-US" sz="2800" b="1" dirty="0" smtClean="0"/>
              <a:t>Presentation: “One day in the life of…(your </a:t>
            </a:r>
            <a:r>
              <a:rPr lang="en-US" sz="2800" b="1" dirty="0" err="1" smtClean="0"/>
              <a:t>favourite</a:t>
            </a:r>
            <a:r>
              <a:rPr lang="en-US" sz="2800" b="1" dirty="0" smtClean="0"/>
              <a:t> character) ~ Santa ;) ”</a:t>
            </a:r>
            <a:endParaRPr lang="ru-RU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img1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624" y="612774"/>
            <a:ext cx="7128792" cy="5408513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428614-Kycb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45" r="5545"/>
          <a:stretch>
            <a:fillRect/>
          </a:stretch>
        </p:blipFill>
        <p:spPr>
          <a:xfrm>
            <a:off x="1043608" y="612774"/>
            <a:ext cx="7416824" cy="533650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>
            <a:normAutofit/>
          </a:bodyPr>
          <a:lstStyle/>
          <a:p>
            <a:r>
              <a:rPr lang="ru-RU" dirty="0" smtClean="0"/>
              <a:t>Ресурсы для работы на интерактивной доске:</a:t>
            </a:r>
            <a:br>
              <a:rPr lang="ru-RU" dirty="0" smtClean="0"/>
            </a:br>
            <a:r>
              <a:rPr lang="ru-RU" u="sng" dirty="0">
                <a:hlinkClick r:id="rId2"/>
              </a:rPr>
              <a:t>https://quizlet.com/_</a:t>
            </a:r>
            <a:r>
              <a:rPr lang="ru-RU" u="sng" dirty="0" smtClean="0">
                <a:hlinkClick r:id="rId2"/>
              </a:rPr>
              <a:t>5rsf93</a:t>
            </a:r>
            <a:r>
              <a:rPr lang="ru-RU" dirty="0"/>
              <a:t/>
            </a:r>
            <a:br>
              <a:rPr lang="ru-RU" dirty="0"/>
            </a:br>
            <a:r>
              <a:rPr lang="ru-RU" u="sng" dirty="0">
                <a:hlinkClick r:id="rId3"/>
              </a:rPr>
              <a:t>https://learningapps.org/5921206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28</Words>
  <Application>Microsoft Office PowerPoint</Application>
  <PresentationFormat>On-screen Show (4:3)</PresentationFormat>
  <Paragraphs>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Тема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Ресурсы для работы на интерактивной доске: https://quizlet.com/_5rsf93 https://learningapps.org/5921206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Игорь</dc:creator>
  <cp:lastModifiedBy>BSLAY</cp:lastModifiedBy>
  <cp:revision>17</cp:revision>
  <dcterms:created xsi:type="dcterms:W3CDTF">2018-12-09T17:24:42Z</dcterms:created>
  <dcterms:modified xsi:type="dcterms:W3CDTF">2021-10-28T17:25:32Z</dcterms:modified>
</cp:coreProperties>
</file>